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Introducción a Clases, Métodos Set y Get en Java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Bienvenidos. Hoy exploraremos clases y métodos para manejar datos en Java. Entenderás la programación orientada a objetos (POO) y sus conceptos clave: clases, objetos, atributos y métodos.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55316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¿Qué son las Clases en Java?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 clase es una plantilla para crear objetos con atributos y comportamientos. Por ejemplo, la clase Persona define nombre, edad y dirección.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declara así: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public class Persona { ... 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Aquí comienzas a modelar entidades del mundo real.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5571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Set y Get: Encapsulamiento de Atributos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093" y="2394585"/>
            <a:ext cx="475774" cy="475774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427321" y="246721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Encapsulamiento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27321" y="2924413"/>
            <a:ext cx="6976586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Protege los atributos evitando acceso directo, controlando su modificación y consulta.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0093" y="4023836"/>
            <a:ext cx="475774" cy="475774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427321" y="40964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Set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27321" y="4553664"/>
            <a:ext cx="697658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Permiten asignar valores a los atributos.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0093" y="5314831"/>
            <a:ext cx="475774" cy="475774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427321" y="5387459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Get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27321" y="5844659"/>
            <a:ext cx="697658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Permiten obtener el valor actual de los atributos.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0093" y="6605826"/>
            <a:ext cx="475774" cy="475774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1427321" y="667845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Ejemplo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7321" y="7135654"/>
            <a:ext cx="697658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setNombre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asigna y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getNombre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devuelve el valor del nombre.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50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Implementación Práctica: Clase </a:t>
            </a:r>
            <a:pPr algn="l" indent="0" marL="0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Libro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82766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Atributos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9999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titulo, autor, precio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82766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9999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setTitulo, setAutor, setPrecio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1652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843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Get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33376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getTitulo, getAutor, getPrecio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1786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 clase permite almacenar y manipular información de libros con buena encapsulación.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459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Algoritmos Básicos de Captura de Datos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03659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304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Clase Scanner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208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capturar datos desde la consola.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64543"/>
            <a:ext cx="1134070" cy="17491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91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comunes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817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nextLine() para texto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754422" y="512397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nextInt() para enteros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713690"/>
            <a:ext cx="1134070" cy="1669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5940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54422" y="64309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Chequea que los datos como edad sean positivos para evitar errores.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4268"/>
            <a:ext cx="10129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Algoritmos Básicos de Salida de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67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 mostrar datos usamos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System.out.println()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podemos formatearlos con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String.format()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967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Ejemplo: mostrar título, autor y precio de un libro de forma clara y legible.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523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Concatenar cadenas ayuda a construir mensajes completos y comprensibles.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9512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Subclases y Reutilización de Código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44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Herencia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93644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Permite crear subclases que extienden clases base.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Estudiante hereda de Persona y añade matricula y carrera.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58564" y="1812488"/>
            <a:ext cx="2858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Métodos Reutilizados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 getNombre() y setNombre() sin repetir código.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Palabra clave super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Accede a métodos y propiedades de la clase base.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010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Conclusión: Encapsulamiento y Reutilización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366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414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Encapsulamiento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0489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Protege datos y mejora modularidad y flexibilidad.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3366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414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Reutilización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904893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duplicación, facilita mantenimiento y aumenta productividad.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4722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525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Seguimiento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1551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Continúa aprendiendo POO y aplica estos conceptos en proyectos reales.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964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¿Preguntas? Estoy aquí para aclarar cualquier duda.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2025-05-05T19:04:26Z</dcterms:created>
  <dcterms:modified xsi:type="dcterms:W3CDTF">2025-05-05T19:04:26Z</dcterms:modified>
</cp:coreProperties>
</file>